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</p:sldMasterIdLst>
  <p:sldIdLst>
    <p:sldId id="271" r:id="rId12"/>
    <p:sldId id="269" r:id="rId13"/>
    <p:sldId id="270" r:id="rId14"/>
    <p:sldId id="268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6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8147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70274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8555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7027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7384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51790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6820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2584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98170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94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16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2458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642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6936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6455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0178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909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4070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0804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906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96076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68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7476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7973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314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751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927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35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512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50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708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5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04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092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65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492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55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501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53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632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4040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207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3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7667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13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302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10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271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1814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2331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4124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562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00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00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842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076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545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257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16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147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7563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1057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281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266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2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5379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153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671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5597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001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7381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4768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729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377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1501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65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8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232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8636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760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8963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189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440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45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577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3564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2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084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133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592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377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3877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7786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131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477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933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5320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15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96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0476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0661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47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2616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391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8628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3140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1871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0282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3D27-A2F7-4055-873A-5B9DDA9E2A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2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779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BB44-B967-4BF0-8E76-326B90C18B3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2524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A569-4743-4C07-A006-DCF9FF898B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7915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E333-4F95-4E20-9B0C-71344836E4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4232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3C8C-A37E-42AD-87C5-24DA9D0871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41743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E43F-775C-4167-80FF-17C1A0A60D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580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9285B-76A6-4626-9E56-FDDE2B118C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5410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FD3F-5A1D-4CF7-8BEE-37E6897C47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5655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87CCB-D1D4-43A5-8DAB-F6A253EBD4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6794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3C78-E2BA-4B4E-9442-3324C08A08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492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9DF4F-645B-4094-86D8-494A5A7209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26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34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5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9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93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03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96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4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63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6ADB5-3B24-4843-B829-48DBD4E17F8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16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ера\Pictures\Новая папка (2)\MkZsXzjmX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86639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Восточные сладости</a:t>
            </a:r>
          </a:p>
        </p:txBody>
      </p:sp>
      <p:pic>
        <p:nvPicPr>
          <p:cNvPr id="18435" name="Picture 2" descr="C:\Users\Вера\Pictures\Новая папка (2)\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40322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C:\Users\Вера\Pictures\Новая папка (2)\14804913_basboo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313"/>
            <a:ext cx="41052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755650" y="6237288"/>
            <a:ext cx="3024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Чак-чак</a:t>
            </a: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5219700" y="6308725"/>
            <a:ext cx="3168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Губадья</a:t>
            </a:r>
          </a:p>
        </p:txBody>
      </p:sp>
    </p:spTree>
    <p:extLst>
      <p:ext uri="{BB962C8B-B14F-4D97-AF65-F5344CB8AC3E}">
        <p14:creationId xmlns:p14="http://schemas.microsoft.com/office/powerpoint/2010/main" val="297505500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Вера\Pictures\Новая папка (2)\мучные сладост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91766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txBody>
          <a:bodyPr/>
          <a:lstStyle/>
          <a:p>
            <a:r>
              <a:rPr lang="ru-RU" sz="4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Национальный праздник</a:t>
            </a:r>
            <a:br>
              <a:rPr lang="ru-RU" sz="4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САБАНТУЙ</a:t>
            </a:r>
          </a:p>
        </p:txBody>
      </p:sp>
      <p:pic>
        <p:nvPicPr>
          <p:cNvPr id="20483" name="Picture 2" descr="C:\Users\Вера\Pictures\Новая папка (2)\get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8353425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9857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Сабантуй – праздник весны, труда, дружбы, который проводят после завершения полевых работ. </a:t>
            </a:r>
            <a:r>
              <a:rPr lang="ru-RU" b="1" smtClean="0">
                <a:solidFill>
                  <a:srgbClr val="C00000"/>
                </a:solidFill>
              </a:rPr>
              <a:t/>
            </a:r>
            <a:br>
              <a:rPr lang="ru-RU" b="1" smtClean="0">
                <a:solidFill>
                  <a:srgbClr val="C00000"/>
                </a:solidFill>
              </a:rPr>
            </a:br>
            <a:endParaRPr lang="ru-RU" b="1" smtClean="0">
              <a:solidFill>
                <a:srgbClr val="C00000"/>
              </a:solidFill>
            </a:endParaRPr>
          </a:p>
        </p:txBody>
      </p:sp>
      <p:pic>
        <p:nvPicPr>
          <p:cNvPr id="21507" name="Picture 5" descr="C:\Users\Вера\Pictures\Новая папка (2)\сабанту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45370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 descr="C:\Users\Вера\Pictures\Новая папка (2)\сабантуй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12875"/>
            <a:ext cx="4105275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50224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:\Users\Вера\Pictures\Новая папка (2)\сабантуй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5040312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C:\Users\Вера\Pictures\Новая папка (2)\сабантуй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33375"/>
            <a:ext cx="3097213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489378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3"/>
          <p:cNvSpPr>
            <a:spLocks noGrp="1"/>
          </p:cNvSpPr>
          <p:nvPr>
            <p:ph type="title"/>
          </p:nvPr>
        </p:nvSpPr>
        <p:spPr>
          <a:xfrm>
            <a:off x="250825" y="1773238"/>
            <a:ext cx="8642350" cy="3455987"/>
          </a:xfrm>
        </p:spPr>
        <p:txBody>
          <a:bodyPr/>
          <a:lstStyle/>
          <a:p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9034065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костюм</a:t>
            </a:r>
          </a:p>
        </p:txBody>
      </p:sp>
      <p:pic>
        <p:nvPicPr>
          <p:cNvPr id="10243" name="Содержимое 6" descr="Татарский-национальный-костюм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484313"/>
            <a:ext cx="4248150" cy="3673475"/>
          </a:xfrm>
        </p:spPr>
      </p:pic>
      <p:pic>
        <p:nvPicPr>
          <p:cNvPr id="10244" name="Picture 4" descr="C:\Users\Вера\Pictures\Новая папка (2)\es23064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924175"/>
            <a:ext cx="453072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28530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5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918075" y="476250"/>
            <a:ext cx="3927475" cy="6048375"/>
          </a:xfrm>
        </p:spPr>
        <p:txBody>
          <a:bodyPr/>
          <a:lstStyle/>
          <a:p>
            <a:pPr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 татарском национальном костюме преобладают белые, красные, синие, зеленые цвета. Татарские девушки надевали на голову бархатный калфак, расшитый бисером ил жемчугом. А иногда по-особому повязывали платок.</a:t>
            </a:r>
          </a:p>
        </p:txBody>
      </p:sp>
      <p:pic>
        <p:nvPicPr>
          <p:cNvPr id="1126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4787900" cy="619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45607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3"/>
          <p:cNvSpPr>
            <a:spLocks noChangeArrowheads="1"/>
          </p:cNvSpPr>
          <p:nvPr/>
        </p:nvSpPr>
        <p:spPr bwMode="auto">
          <a:xfrm>
            <a:off x="323850" y="836613"/>
            <a:ext cx="3816350" cy="58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Платье всегда широкое, по краю подола оборки. На платье надевали или вышитый фартук, или бархатную безрукавку. На ноги надевали кожаные сапожки (читек), расшитые узорами из цветной кожи.</a:t>
            </a:r>
          </a:p>
        </p:txBody>
      </p:sp>
      <p:pic>
        <p:nvPicPr>
          <p:cNvPr id="12291" name="Содержимое 7" descr="big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549275"/>
            <a:ext cx="3889375" cy="2895600"/>
          </a:xfrm>
        </p:spPr>
      </p:pic>
      <p:pic>
        <p:nvPicPr>
          <p:cNvPr id="12292" name="Picture 2" descr="C:\Users\Вера\Pictures\Новая папка (2)\tmk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644900"/>
            <a:ext cx="381635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4932363" y="6308725"/>
            <a:ext cx="2735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Читек</a:t>
            </a:r>
          </a:p>
        </p:txBody>
      </p:sp>
    </p:spTree>
    <p:extLst>
      <p:ext uri="{BB962C8B-B14F-4D97-AF65-F5344CB8AC3E}">
        <p14:creationId xmlns:p14="http://schemas.microsoft.com/office/powerpoint/2010/main" val="312037915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Содержимое 8" descr="kazan-tatars-national-costumes-views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260350"/>
            <a:ext cx="4679950" cy="3097213"/>
          </a:xfrm>
        </p:spPr>
      </p:pic>
      <p:sp>
        <p:nvSpPr>
          <p:cNvPr id="13315" name="Заголовок 3"/>
          <p:cNvSpPr>
            <a:spLocks noGrp="1"/>
          </p:cNvSpPr>
          <p:nvPr>
            <p:ph type="body" sz="half" idx="2"/>
          </p:nvPr>
        </p:nvSpPr>
        <p:spPr>
          <a:xfrm>
            <a:off x="250825" y="333375"/>
            <a:ext cx="3816350" cy="6335713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Мужской татарский костюм состоит из светлой рубашки, темного камзола, брюк, маленькой бархатной шапочки и кожаных сапог. Татарский национальный костюм расшивается национальным орнаментом – узором, состоящим из цветков и листочков.</a:t>
            </a:r>
          </a:p>
          <a:p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2" descr="C:\Users\Вера\Pictures\Новая папка (2)\9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500438"/>
            <a:ext cx="467995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5508625" y="6308725"/>
            <a:ext cx="3024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Тюбетейка</a:t>
            </a:r>
          </a:p>
        </p:txBody>
      </p:sp>
    </p:spTree>
    <p:extLst>
      <p:ext uri="{BB962C8B-B14F-4D97-AF65-F5344CB8AC3E}">
        <p14:creationId xmlns:p14="http://schemas.microsoft.com/office/powerpoint/2010/main" val="120734285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Национальная вышивка</a:t>
            </a:r>
          </a:p>
        </p:txBody>
      </p:sp>
      <p:pic>
        <p:nvPicPr>
          <p:cNvPr id="14339" name="Содержимое 5" descr="50331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268413"/>
            <a:ext cx="3416300" cy="5329237"/>
          </a:xfrm>
        </p:spPr>
      </p:pic>
      <p:pic>
        <p:nvPicPr>
          <p:cNvPr id="14340" name="Picture 2" descr="C:\Users\Вера\Pictures\Новая папка (2)\1652618-75533d0ade4ba9f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268413"/>
            <a:ext cx="45370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C:\Users\Вера\Pictures\Новая папка (2)\tat-orname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005263"/>
            <a:ext cx="4537075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806609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Вера\Pictures\Новая папка (2)\milli_ijat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33375"/>
            <a:ext cx="4392612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C:\Users\Вера\Pictures\Новая папка (2)\preview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4032250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C:\Users\Вера\Pictures\Новая папка (2)\ornament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933825"/>
            <a:ext cx="388778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C:\Users\Вера\Pictures\Новая папка (2)\tatarla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644900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05682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Национальные блюда</a:t>
            </a:r>
          </a:p>
        </p:txBody>
      </p:sp>
      <p:pic>
        <p:nvPicPr>
          <p:cNvPr id="16387" name="Picture 2" descr="C:\Users\Вера\Pictures\Новая папка (2)\лагм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28775"/>
            <a:ext cx="432117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 descr="C:\Users\Вера\Pictures\Новая папка (2)\шурп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628775"/>
            <a:ext cx="42497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1692275" y="6165850"/>
            <a:ext cx="15843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Лагман</a:t>
            </a: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6011863" y="6165850"/>
            <a:ext cx="21605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Шурпа</a:t>
            </a:r>
          </a:p>
        </p:txBody>
      </p:sp>
    </p:spTree>
    <p:extLst>
      <p:ext uri="{BB962C8B-B14F-4D97-AF65-F5344CB8AC3E}">
        <p14:creationId xmlns:p14="http://schemas.microsoft.com/office/powerpoint/2010/main" val="2796289212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Национальная выпечка</a:t>
            </a:r>
          </a:p>
        </p:txBody>
      </p:sp>
      <p:pic>
        <p:nvPicPr>
          <p:cNvPr id="17411" name="Picture 3" descr="C:\Users\Вера\Pictures\Новая папка (2)\перемячи и самса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439261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C:\Users\Вера\Pictures\Новая папка (2)\шаньги с картофеле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84313"/>
            <a:ext cx="417671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4787900" y="6165850"/>
            <a:ext cx="41052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Шаньги с картофелем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250825" y="6165850"/>
            <a:ext cx="43926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Эч-почмак и бэлэш</a:t>
            </a:r>
          </a:p>
        </p:txBody>
      </p:sp>
    </p:spTree>
    <p:extLst>
      <p:ext uri="{BB962C8B-B14F-4D97-AF65-F5344CB8AC3E}">
        <p14:creationId xmlns:p14="http://schemas.microsoft.com/office/powerpoint/2010/main" val="299257070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130</Words>
  <Application>Microsoft Office PowerPoint</Application>
  <PresentationFormat>Экран (4:3)</PresentationFormat>
  <Paragraphs>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Презентация PowerPoint</vt:lpstr>
      <vt:lpstr>Национальный костюм</vt:lpstr>
      <vt:lpstr>Презентация PowerPoint</vt:lpstr>
      <vt:lpstr>Презентация PowerPoint</vt:lpstr>
      <vt:lpstr>Презентация PowerPoint</vt:lpstr>
      <vt:lpstr>Национальная вышивка</vt:lpstr>
      <vt:lpstr>Презентация PowerPoint</vt:lpstr>
      <vt:lpstr>Национальные блюда</vt:lpstr>
      <vt:lpstr>Национальная выпечка</vt:lpstr>
      <vt:lpstr>Восточные сладости</vt:lpstr>
      <vt:lpstr>Презентация PowerPoint</vt:lpstr>
      <vt:lpstr>Национальный праздник САБАНТУЙ</vt:lpstr>
      <vt:lpstr> Сабантуй – праздник весны, труда, дружбы, который проводят после завершения полевых работ. 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2016-02-26T03:30:37Z</dcterms:created>
  <dcterms:modified xsi:type="dcterms:W3CDTF">2016-02-26T03:43:07Z</dcterms:modified>
</cp:coreProperties>
</file>